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200-D64B-4F92-A8B0-45C0EC5A0AAF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CFBCD-70D4-4D70-BE90-B8BF1F541B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DA99-C8A2-4AA8-BD1D-3130DADABAF5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5C2E-5A30-4077-9B4F-4D29AA244410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AE9A-8F97-480D-8CAD-55E15C228EC4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E245-3A29-41D4-AF0C-679DA4C48FC0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3FFF-6100-44B7-8808-18EF0CA177A6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5FBD-AC03-4A5D-84B7-1A3105C0D357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3A64-9516-485C-82A7-802568DB70BD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3BD9-811E-4A58-851C-3622FE341CE3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FDE1-97CA-4E96-B34D-1A8B98205E8D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7634-234B-4073-82E4-F329C6746883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45C3-B7D0-4A84-AA96-01B3BD21D36C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48BF-DFAD-4BF3-9F38-56BF41134C9F}" type="datetime1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7AED-9AD1-42D6-818B-C5940D0A24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projekt </a:t>
            </a:r>
            <a:r>
              <a:rPr lang="cs-CZ" i="1" dirty="0"/>
              <a:t>„</a:t>
            </a:r>
            <a:r>
              <a:rPr lang="cs-CZ" b="1" i="1" dirty="0"/>
              <a:t>MAS jako nástroj spolupráce pro efektivní chod úřadů“.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Prezentace ke konání  2. kulatého stolu dne </a:t>
            </a:r>
            <a:r>
              <a:rPr lang="cs-CZ" b="1" dirty="0" smtClean="0">
                <a:solidFill>
                  <a:srgbClr val="0070C0"/>
                </a:solidFill>
              </a:rPr>
              <a:t>24.9.2015 </a:t>
            </a:r>
            <a:r>
              <a:rPr lang="cs-CZ" b="1" dirty="0" smtClean="0">
                <a:solidFill>
                  <a:srgbClr val="0070C0"/>
                </a:solidFill>
              </a:rPr>
              <a:t>v </a:t>
            </a:r>
            <a:r>
              <a:rPr lang="cs-CZ" b="1" dirty="0" err="1" smtClean="0">
                <a:solidFill>
                  <a:srgbClr val="0070C0"/>
                </a:solidFill>
              </a:rPr>
              <a:t>Medlově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endParaRPr lang="cs-CZ" b="1" dirty="0">
              <a:solidFill>
                <a:srgbClr val="0070C0"/>
              </a:solidFill>
            </a:endParaRP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b="1" dirty="0">
              <a:solidFill>
                <a:srgbClr val="0070C0"/>
              </a:solidFill>
            </a:endParaRP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511381" cy="579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Potřeby v oblasti regionálního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V současné době víme, že na území je nedostatečná kapacita mateřských školek, a naopak nevyužitá kapacita základních škol. Kapacita a naplněnost těchto zařízení je tedy neefektivně využita. MAS by mohla přispět k rovnoměrnějšímu rozvržení po svém území. Dále by se MAS mohla zaměřit na integritu obyvatel k území (potencionální budoucí uživatelé školských zařízení), na spádovost obcí do škol a na </a:t>
            </a:r>
            <a:r>
              <a:rPr lang="cs-CZ" b="1" i="1" dirty="0"/>
              <a:t>vzdělávání mimoškolní</a:t>
            </a:r>
            <a:r>
              <a:rPr lang="cs-CZ" i="1" dirty="0"/>
              <a:t> (například na tzv. komunitní školy) a vzdělávání a programy pro pedagogické pracovníky (kurzy, školení).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Potřeby v oblasti odpadového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V oblasti odpadového hospodářství je nutné nadále </a:t>
            </a:r>
            <a:r>
              <a:rPr lang="cs-CZ" b="1" i="1" dirty="0"/>
              <a:t>usilovat o snížení cen za svoz komunálního odpadu</a:t>
            </a:r>
            <a:r>
              <a:rPr lang="cs-CZ" i="1" dirty="0"/>
              <a:t>. Dále je vhodné zaměřit se na </a:t>
            </a:r>
            <a:r>
              <a:rPr lang="cs-CZ" b="1" i="1" dirty="0"/>
              <a:t>přípravu investičních projektů</a:t>
            </a:r>
            <a:r>
              <a:rPr lang="cs-CZ" i="1" dirty="0"/>
              <a:t> v oblasti nakládání s odpadem – zřízení společného sběrného dvora a </a:t>
            </a:r>
            <a:r>
              <a:rPr lang="cs-CZ" i="1" dirty="0" err="1"/>
              <a:t>kompostárny</a:t>
            </a:r>
            <a:r>
              <a:rPr lang="cs-CZ" i="1" dirty="0"/>
              <a:t>. Velmi potřebnou činností, kterou může vykonávat MAS, je zajištění aktivního </a:t>
            </a:r>
            <a:r>
              <a:rPr lang="cs-CZ" b="1" i="1" dirty="0"/>
              <a:t>vzdělávání</a:t>
            </a:r>
            <a:r>
              <a:rPr lang="cs-CZ" i="1" dirty="0"/>
              <a:t> v této oblasti – zaměstnanci sběrných dvorů a </a:t>
            </a:r>
            <a:r>
              <a:rPr lang="cs-CZ" i="1" dirty="0" err="1"/>
              <a:t>kompostáren</a:t>
            </a:r>
            <a:r>
              <a:rPr lang="cs-CZ" i="1" dirty="0"/>
              <a:t>, zaměstnanci místního úřadu, dále v </a:t>
            </a:r>
            <a:r>
              <a:rPr lang="cs-CZ" b="1" i="1" dirty="0"/>
              <a:t>osvětě</a:t>
            </a:r>
            <a:r>
              <a:rPr lang="cs-CZ" i="1" dirty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 dirty="0"/>
              <a:t>Potřeby v oblasti zaměstnanosti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V oblasti zaměstnanosti by MAS měla přínosnost v především v oblasti </a:t>
            </a:r>
            <a:r>
              <a:rPr lang="cs-CZ" b="1" i="1" dirty="0"/>
              <a:t>poradenství a vzdělávání </a:t>
            </a:r>
            <a:r>
              <a:rPr lang="cs-CZ" i="1" dirty="0"/>
              <a:t>(školení, kurzy, semináře, rekvalifikace atd.). Velkou výhodou je právě znalost území, na kterém MAS působí. MAS zná a spolupracuje s místními podnikateli, neziskovými organizacemi, fyzickými a právnickými osobami a dalšími organizacemi, které jsou potencionálními zaměstnavateli. Činností MAS v této oblasti by mělo být </a:t>
            </a:r>
            <a:r>
              <a:rPr lang="cs-CZ" b="1" i="1" dirty="0"/>
              <a:t>mobilizovat místní aktéry,</a:t>
            </a:r>
            <a:r>
              <a:rPr lang="cs-CZ" i="1" dirty="0"/>
              <a:t> proškolit je, aby mohli zůstat pracovně „doma“.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Potřeby spolupráce obcí v dalších oblastech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Spolupráce obcí je žádoucí zejména </a:t>
            </a:r>
            <a:r>
              <a:rPr lang="cs-CZ" b="1" i="1" dirty="0"/>
              <a:t>v oblasti rozvoje dopravy – bezmotorová doprava</a:t>
            </a:r>
            <a:r>
              <a:rPr lang="cs-CZ" i="1" dirty="0"/>
              <a:t>. V minulosti bylo zrealizováno několik projektů, kdy vznikly nové úseky  pěších tras a  cyklotras. Příjemci těchto projektů byly jednotlivé obce. Oblast bezmotorové dopravy je vhodné rozvíjet nadále na platformě MAS, </a:t>
            </a:r>
            <a:r>
              <a:rPr lang="cs-CZ" i="1" dirty="0" err="1"/>
              <a:t>mikroregionu</a:t>
            </a:r>
            <a:r>
              <a:rPr lang="cs-CZ" i="1" dirty="0"/>
              <a:t>,obcí.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Děkujeme za pozornost </a:t>
            </a:r>
          </a:p>
          <a:p>
            <a:endParaRPr lang="cs-CZ" dirty="0"/>
          </a:p>
          <a:p>
            <a:pPr algn="r"/>
            <a:r>
              <a:rPr lang="cs-CZ" dirty="0" smtClean="0"/>
              <a:t>Ing. Iveta Kopcová</a:t>
            </a:r>
          </a:p>
          <a:p>
            <a:pPr algn="r"/>
            <a:r>
              <a:rPr lang="cs-CZ" dirty="0" smtClean="0"/>
              <a:t>MAS </a:t>
            </a:r>
            <a:r>
              <a:rPr lang="cs-CZ" dirty="0" err="1" smtClean="0"/>
              <a:t>Uničovsko</a:t>
            </a:r>
            <a:r>
              <a:rPr lang="cs-CZ" dirty="0" smtClean="0"/>
              <a:t>, o.p.s.</a:t>
            </a:r>
          </a:p>
          <a:p>
            <a:pPr algn="r"/>
            <a:r>
              <a:rPr lang="cs-CZ" dirty="0" smtClean="0"/>
              <a:t>783 91 </a:t>
            </a:r>
            <a:r>
              <a:rPr lang="cs-CZ" dirty="0" err="1" smtClean="0"/>
              <a:t>Medlov</a:t>
            </a:r>
            <a:r>
              <a:rPr lang="cs-CZ" dirty="0" smtClean="0"/>
              <a:t> 300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511381" cy="579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Dodatek </a:t>
            </a:r>
            <a:r>
              <a:rPr lang="cs-CZ" i="1" dirty="0"/>
              <a:t>strategie MAS = Strategie spolupráce obcí (SSO) na platformě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u="sng" dirty="0"/>
              <a:t>Strategie spolupráce obcí</a:t>
            </a:r>
            <a:r>
              <a:rPr lang="cs-CZ" dirty="0"/>
              <a:t/>
            </a:r>
            <a:br>
              <a:rPr lang="cs-CZ" dirty="0"/>
            </a:br>
            <a:r>
              <a:rPr lang="cs-CZ" b="1" u="sng" dirty="0"/>
              <a:t>MAS </a:t>
            </a:r>
            <a:r>
              <a:rPr lang="cs-CZ" b="1" u="sng" dirty="0" err="1"/>
              <a:t>Uničovsko</a:t>
            </a:r>
            <a:r>
              <a:rPr lang="cs-CZ" b="1" u="sng" dirty="0"/>
              <a:t>, o.p.s</a:t>
            </a:r>
            <a:r>
              <a:rPr lang="cs-CZ" b="1" u="sng" dirty="0" smtClean="0"/>
              <a:t>.</a:t>
            </a:r>
            <a:br>
              <a:rPr lang="cs-CZ" b="1" u="sng" dirty="0" smtClean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sz="2700" dirty="0"/>
              <a:t>Důvodem vzniku MAS byl především společný zájem obecného rozvoje tohoto území, při němž dochází k  efektivnější spolupráci starostů, předávání důležitých informací a zkušeností, realizace Programu obnovy venkova (POV) i dílčích oblastí (např. cestovní ruch, infrastruktura a dopravní obslužnost, školství) a pochopitelně realizaci k společné strategie rozvoje.</a:t>
            </a:r>
            <a:r>
              <a:rPr lang="cs-CZ" dirty="0"/>
              <a:t/>
            </a:r>
            <a:br>
              <a:rPr lang="cs-CZ" dirty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/>
              <a:t/>
            </a:r>
            <a:br>
              <a:rPr lang="cs-CZ" b="1" u="sng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MAS </a:t>
            </a:r>
            <a:r>
              <a:rPr lang="cs-CZ" dirty="0" err="1" smtClean="0"/>
              <a:t>Uničovsko</a:t>
            </a:r>
            <a:r>
              <a:rPr lang="cs-CZ" dirty="0" smtClean="0"/>
              <a:t>, o.p.s.  vznikla 15.12.2006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cs-CZ" sz="2000" dirty="0" err="1"/>
              <a:t>Uničovsko</a:t>
            </a:r>
            <a:r>
              <a:rPr lang="cs-CZ" sz="2000" dirty="0"/>
              <a:t> se rozprostírá severozápadně od města Olomouce na 315 km2. V </a:t>
            </a:r>
            <a:r>
              <a:rPr lang="cs-CZ" sz="2000" dirty="0" err="1"/>
              <a:t>mikroregionu</a:t>
            </a:r>
            <a:r>
              <a:rPr lang="cs-CZ" sz="2000" dirty="0"/>
              <a:t> žije bezmála 26 400 obyvatel.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obrázek 3" descr="MAS Uničovs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5762625" cy="40767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53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 </a:t>
            </a:r>
            <a:r>
              <a:rPr lang="cs-CZ" b="1" dirty="0"/>
              <a:t>Vize:</a:t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cap="all" dirty="0" smtClean="0"/>
              <a:t>„</a:t>
            </a:r>
            <a:r>
              <a:rPr lang="cs-CZ" sz="3100" cap="all" dirty="0"/>
              <a:t>Území MAS </a:t>
            </a:r>
            <a:r>
              <a:rPr lang="cs-CZ" sz="3100" cap="all" dirty="0" err="1"/>
              <a:t>Uničovsko</a:t>
            </a:r>
            <a:r>
              <a:rPr lang="cs-CZ" sz="3100" cap="all" dirty="0"/>
              <a:t> jako místo pro kvalitní život obyvatel, kteří mají dostatek pracovních příležitostí a jsou ohleduplní ke svému okolí, kteří udržují a spolupracují nejen na rozvoji svého regionu, ale rozvíjejí rovněž přátelské vztahy s okolními i vzdálenějšími regiony v rámci ČR i EU. Snaží se šetrně využívat místní zdroje a chránit je pro další generace.“</a:t>
            </a:r>
            <a:r>
              <a:rPr lang="cs-CZ" sz="3100" dirty="0"/>
              <a:t/>
            </a:r>
            <a:br>
              <a:rPr lang="cs-CZ" sz="3100" dirty="0"/>
            </a:br>
            <a:endParaRPr lang="cs-CZ" sz="31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Cíle 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700" b="1" dirty="0"/>
              <a:t>V rámci přijaté strategie rozvoje bude MAS </a:t>
            </a:r>
            <a:r>
              <a:rPr lang="cs-CZ" sz="2700" b="1" dirty="0" err="1"/>
              <a:t>Uničovsko</a:t>
            </a:r>
            <a:r>
              <a:rPr lang="cs-CZ" sz="2700" b="1" dirty="0"/>
              <a:t>, o.p.s. </a:t>
            </a:r>
            <a:r>
              <a:rPr lang="cs-CZ" sz="2700" b="1" dirty="0" smtClean="0"/>
              <a:t>podporovat </a:t>
            </a:r>
            <a:r>
              <a:rPr lang="cs-CZ" sz="2700" b="1" dirty="0"/>
              <a:t>rozvojové projekty zvláště z následujících oblastí</a:t>
            </a:r>
            <a:r>
              <a:rPr lang="cs-CZ" sz="2700" b="1" dirty="0" smtClean="0"/>
              <a:t>: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 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>- péče </a:t>
            </a:r>
            <a:r>
              <a:rPr lang="cs-CZ" sz="2700" dirty="0"/>
              <a:t>o kulturní a hospodářský rozvoj oblasti </a:t>
            </a:r>
            <a:br>
              <a:rPr lang="cs-CZ" sz="2700" dirty="0"/>
            </a:br>
            <a:r>
              <a:rPr lang="cs-CZ" sz="2700" dirty="0" smtClean="0"/>
              <a:t>        - spoluúčast </a:t>
            </a:r>
            <a:r>
              <a:rPr lang="cs-CZ" sz="2700" dirty="0"/>
              <a:t>na projektech evropské spolupráce </a:t>
            </a:r>
            <a:br>
              <a:rPr lang="cs-CZ" sz="2700" dirty="0"/>
            </a:br>
            <a:r>
              <a:rPr lang="cs-CZ" sz="2700" dirty="0" smtClean="0"/>
              <a:t>- péče </a:t>
            </a:r>
            <a:r>
              <a:rPr lang="cs-CZ" sz="2700" dirty="0"/>
              <a:t>o životní prostředí a rozvoj ochrany životního prostředí </a:t>
            </a:r>
            <a:br>
              <a:rPr lang="cs-CZ" sz="2700" dirty="0"/>
            </a:br>
            <a:r>
              <a:rPr lang="cs-CZ" sz="2700" dirty="0" smtClean="0"/>
              <a:t>- podpora </a:t>
            </a:r>
            <a:r>
              <a:rPr lang="cs-CZ" sz="2700" dirty="0"/>
              <a:t>malého a středního podnikání </a:t>
            </a:r>
            <a:br>
              <a:rPr lang="cs-CZ" sz="2700" dirty="0"/>
            </a:br>
            <a:r>
              <a:rPr lang="cs-CZ" sz="2700" dirty="0" smtClean="0"/>
              <a:t>- péče </a:t>
            </a:r>
            <a:r>
              <a:rPr lang="cs-CZ" sz="2700" dirty="0"/>
              <a:t>o rozvoj cestovního ruchu</a:t>
            </a:r>
            <a:br>
              <a:rPr lang="cs-CZ" sz="2700" dirty="0"/>
            </a:br>
            <a:r>
              <a:rPr lang="cs-CZ" sz="2700" dirty="0" smtClean="0"/>
              <a:t>- práce </a:t>
            </a:r>
            <a:r>
              <a:rPr lang="cs-CZ" sz="2700" dirty="0"/>
              <a:t>s dětmi, mládeží a seniory</a:t>
            </a:r>
            <a:br>
              <a:rPr lang="cs-CZ" sz="2700" dirty="0"/>
            </a:br>
            <a:r>
              <a:rPr lang="cs-CZ" sz="2700" dirty="0" smtClean="0"/>
              <a:t>- poradenská </a:t>
            </a:r>
            <a:r>
              <a:rPr lang="cs-CZ" sz="2700" dirty="0"/>
              <a:t>činnost</a:t>
            </a:r>
            <a:br>
              <a:rPr lang="cs-CZ" sz="2700" dirty="0"/>
            </a:br>
            <a:r>
              <a:rPr lang="cs-CZ" sz="2700" dirty="0" smtClean="0"/>
              <a:t>- propagace </a:t>
            </a:r>
            <a:r>
              <a:rPr lang="cs-CZ" sz="2700" dirty="0"/>
              <a:t>území</a:t>
            </a:r>
            <a:br>
              <a:rPr lang="cs-CZ" sz="2700" dirty="0"/>
            </a:br>
            <a:r>
              <a:rPr lang="cs-CZ" sz="2700" dirty="0" smtClean="0"/>
              <a:t>- meziregionální </a:t>
            </a:r>
            <a:r>
              <a:rPr lang="cs-CZ" sz="2700" dirty="0"/>
              <a:t>nebo mezinárodní spolupráce na výše uvedené téma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/>
              <a:t/>
            </a:r>
            <a:br>
              <a:rPr lang="cs-CZ" u="sng" dirty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/>
              <a:t/>
            </a:r>
            <a:br>
              <a:rPr lang="cs-CZ" u="sng" dirty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/>
              <a:t/>
            </a:r>
            <a:br>
              <a:rPr lang="cs-CZ" u="sng" dirty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>Obecný </a:t>
            </a:r>
            <a:r>
              <a:rPr lang="cs-CZ" u="sng" dirty="0"/>
              <a:t>popis situace v oblasti spolupráce obcí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i="1" dirty="0" smtClean="0"/>
              <a:t>V </a:t>
            </a:r>
            <a:r>
              <a:rPr lang="cs-CZ" sz="2700" i="1" dirty="0"/>
              <a:t>minulosti MAS sama aktivně neiniciovala spolupráci obcí na svém území. Přesto však na jejím území byly řešeny projekty spolupráce obcí. Mimo pětici témat níže se jednalo o  cestovní ruch. Projekty byly řešeny zejména na platformě fungujících </a:t>
            </a:r>
            <a:r>
              <a:rPr lang="cs-CZ" sz="2700" i="1" dirty="0" err="1"/>
              <a:t>mikroregionů</a:t>
            </a:r>
            <a:r>
              <a:rPr lang="cs-CZ" sz="2700" i="1" dirty="0"/>
              <a:t>. Obecně lze konstatovat, že spolupráce obcí je v regionu vnímána jako žádoucí a účinný způsob pro řešení některých problémů.  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Obrázek 1 - Organizační schéma MAS</a:t>
            </a:r>
            <a:br>
              <a:rPr lang="cs-CZ" b="1" dirty="0"/>
            </a:br>
            <a:r>
              <a:rPr lang="cs-CZ" dirty="0" smtClean="0"/>
              <a:t>Kapacita MAS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3" name="Obrázek 46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8029" b="24087"/>
          <a:stretch/>
        </p:blipFill>
        <p:spPr bwMode="auto">
          <a:xfrm>
            <a:off x="1615757" y="1925487"/>
            <a:ext cx="5912485" cy="3007025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Komunikace </a:t>
            </a:r>
            <a:r>
              <a:rPr lang="cs-CZ" dirty="0"/>
              <a:t>s představiteli obcí se odehrává: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 smtClean="0"/>
              <a:t>Formou </a:t>
            </a:r>
            <a:r>
              <a:rPr lang="cs-CZ" sz="2700" dirty="0"/>
              <a:t>účasti na jednáních orgánů MAS</a:t>
            </a:r>
            <a:br>
              <a:rPr lang="cs-CZ" sz="2700" dirty="0"/>
            </a:br>
            <a:r>
              <a:rPr lang="cs-CZ" sz="2700" dirty="0"/>
              <a:t>Zasíláním informačních emailů o činnosti MAS, připravovaných projektech apod.</a:t>
            </a:r>
            <a:br>
              <a:rPr lang="cs-CZ" sz="2700" dirty="0"/>
            </a:br>
            <a:r>
              <a:rPr lang="cs-CZ" sz="2700" dirty="0"/>
              <a:t>Rozesíláním pravidelného zpravodaje v tištěné i elektronické podobě</a:t>
            </a:r>
            <a:br>
              <a:rPr lang="cs-CZ" sz="2700" dirty="0"/>
            </a:br>
            <a:r>
              <a:rPr lang="cs-CZ" sz="2700" dirty="0"/>
              <a:t>V rámci přípravy integrované strategie pro nové období – formou dotazování za účelem zjištění řady analytických dat, formou účasti na veřejných projednáních a pracovních skupinách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Potřeby </a:t>
            </a:r>
            <a:r>
              <a:rPr lang="cs-CZ" b="1" dirty="0"/>
              <a:t>spolupráce dle témat – Doprava, Školství, </a:t>
            </a:r>
            <a:r>
              <a:rPr lang="cs-CZ" b="1" dirty="0" smtClean="0"/>
              <a:t>Zaměstnanost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i="1" dirty="0" smtClean="0"/>
              <a:t>MAS </a:t>
            </a:r>
            <a:r>
              <a:rPr lang="cs-CZ" sz="2700" i="1" dirty="0"/>
              <a:t>si na základě svých analýz a dotazování v regionu zvolila tři témata k řešení formou spolupráce obcí na platformě MAS. Tato témata jsou: Regionální školství, Odpadové hospodářství a Zaměstnanost. Pro definici potřeb v jednotlivých oblastech sloužilo také setkání – tzv. kulatý stůl starostů uspořádaný v rámci projektu SMS – </a:t>
            </a:r>
            <a:r>
              <a:rPr lang="cs-CZ" sz="2700" i="1" dirty="0" err="1"/>
              <a:t>EchÚ</a:t>
            </a:r>
            <a:r>
              <a:rPr lang="cs-CZ" sz="2700" i="1" dirty="0"/>
              <a:t>.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72</Words>
  <Application>Microsoft Office PowerPoint</Application>
  <PresentationFormat>Předvádění na obrazovce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 projekt „MAS jako nástroj spolupráce pro efektivní chod úřadů“.  </vt:lpstr>
      <vt:lpstr>           Dodatek strategie MAS = Strategie spolupráce obcí (SSO) na platformě    Strategie spolupráce obcí MAS Uničovsko, o.p.s.  Důvodem vzniku MAS byl především společný zájem obecného rozvoje tohoto území, při němž dochází k  efektivnější spolupráci starostů, předávání důležitých informací a zkušeností, realizace Programu obnovy venkova (POV) i dílčích oblastí (např. cestovní ruch, infrastruktura a dopravní obslužnost, školství) a pochopitelně realizaci k společné strategie rozvoje.    </vt:lpstr>
      <vt:lpstr>MAS Uničovsko, o.p.s.  vznikla 15.12.2006</vt:lpstr>
      <vt:lpstr>        Vize:  „Území MAS Uničovsko jako místo pro kvalitní život obyvatel, kteří mají dostatek pracovních příležitostí a jsou ohleduplní ke svému okolí, kteří udržují a spolupracují nejen na rozvoji svého regionu, ale rozvíjejí rovněž přátelské vztahy s okolními i vzdálenějšími regiony v rámci ČR i EU. Snaží se šetrně využívat místní zdroje a chránit je pro další generace.“ </vt:lpstr>
      <vt:lpstr>         Cíle :  V rámci přijaté strategie rozvoje bude MAS Uničovsko, o.p.s. podporovat rozvojové projekty zvláště z následujících oblastí:   - péče o kulturní a hospodářský rozvoj oblasti          - spoluúčast na projektech evropské spolupráce  - péče o životní prostředí a rozvoj ochrany životního prostředí  - podpora malého a středního podnikání  - péče o rozvoj cestovního ruchu - práce s dětmi, mládeží a seniory - poradenská činnost - propagace území - meziregionální nebo mezinárodní spolupráce na výše uvedené téma   </vt:lpstr>
      <vt:lpstr>        Obecný popis situace v oblasti spolupráce obcí   V minulosti MAS sama aktivně neiniciovala spolupráci obcí na svém území. Přesto však na jejím území byly řešeny projekty spolupráce obcí. Mimo pětici témat níže se jednalo o  cestovní ruch. Projekty byly řešeny zejména na platformě fungujících mikroregionů. Obecně lze konstatovat, že spolupráce obcí je v regionu vnímána jako žádoucí a účinný způsob pro řešení některých problémů.   </vt:lpstr>
      <vt:lpstr> Obrázek 1 - Organizační schéma MAS Kapacita MAS  </vt:lpstr>
      <vt:lpstr>       Komunikace s představiteli obcí se odehrává:  Formou účasti na jednáních orgánů MAS Zasíláním informačních emailů o činnosti MAS, připravovaných projektech apod. Rozesíláním pravidelného zpravodaje v tištěné i elektronické podobě V rámci přípravy integrované strategie pro nové období – formou dotazování za účelem zjištění řady analytických dat, formou účasti na veřejných projednáních a pracovních skupinách </vt:lpstr>
      <vt:lpstr>         Potřeby spolupráce dle témat – Doprava, Školství, Zaměstnanost   MAS si na základě svých analýz a dotazování v regionu zvolila tři témata k řešení formou spolupráce obcí na platformě MAS. Tato témata jsou: Regionální školství, Odpadové hospodářství a Zaměstnanost. Pro definici potřeb v jednotlivých oblastech sloužilo také setkání – tzv. kulatý stůl starostů uspořádaný v rámci projektu SMS – EchÚ.    </vt:lpstr>
      <vt:lpstr>Potřeby v oblasti regionálního školství</vt:lpstr>
      <vt:lpstr>Potřeby v oblasti odpadového hospodářství</vt:lpstr>
      <vt:lpstr>Potřeby v oblasti zaměstnanosti </vt:lpstr>
      <vt:lpstr>Potřeby spolupráce obcí v dalších oblastech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„MAS jako nástroj spolupráce pro efektivní chod úřadů“.</dc:title>
  <dc:creator>iveta</dc:creator>
  <cp:lastModifiedBy>iveta</cp:lastModifiedBy>
  <cp:revision>6</cp:revision>
  <dcterms:created xsi:type="dcterms:W3CDTF">2015-06-30T13:08:01Z</dcterms:created>
  <dcterms:modified xsi:type="dcterms:W3CDTF">2015-09-07T07:25:38Z</dcterms:modified>
</cp:coreProperties>
</file>